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71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311" autoAdjust="0"/>
  </p:normalViewPr>
  <p:slideViewPr>
    <p:cSldViewPr snapToGrid="0">
      <p:cViewPr>
        <p:scale>
          <a:sx n="54" d="100"/>
          <a:sy n="54" d="100"/>
        </p:scale>
        <p:origin x="-9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3" d="100"/>
          <a:sy n="43" d="100"/>
        </p:scale>
        <p:origin x="-20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Brief GTT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 – Lesson 1.2 – Design Brief GTT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2011 Project Lead The Way, </a:t>
            </a:r>
            <a:r>
              <a:rPr lang="en-US" dirty="0" err="1"/>
              <a:t>Inc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8FA959D-CFA0-4575-B303-4C4749C3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Design Brief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r>
              <a:rPr lang="en-US" dirty="0" smtClean="0"/>
              <a:t>PLTW Gateway</a:t>
            </a:r>
            <a:endParaRPr lang="en-US" baseline="30000" dirty="0"/>
          </a:p>
          <a:p>
            <a:pPr>
              <a:defRPr/>
            </a:pPr>
            <a:r>
              <a:rPr lang="en-US" dirty="0"/>
              <a:t>Unit 1 – Lesson 1.2 – Design Brief GTT</a:t>
            </a: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defTabSz="931863" eaLnBrk="0" hangingPunct="0"/>
            <a:r>
              <a:rPr lang="en-US" sz="1200" dirty="0" smtClean="0"/>
              <a:t>© 2011 Project Lead The Way, </a:t>
            </a:r>
            <a:r>
              <a:rPr lang="en-US" sz="1200" dirty="0" err="1" smtClean="0"/>
              <a:t>Inc</a:t>
            </a:r>
            <a:endParaRPr lang="en-US" sz="1200" dirty="0">
              <a:cs typeface="Arial" charset="0"/>
            </a:endParaRP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/>
          <a:p>
            <a:pPr algn="r" defTabSz="931863"/>
            <a:fld id="{C15D27BF-2423-47D6-A434-85545EA9F9F4}" type="slidenum">
              <a:rPr lang="en-US" sz="1200"/>
              <a:pPr algn="r" defTabSz="931863"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5704458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Typically a design brief is completed after the problem has been identified, brainstorming has occurred and research has been conducted.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560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engineer will often return to the </a:t>
            </a:r>
            <a:r>
              <a:rPr lang="en-US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  <a:r>
              <a:rPr lang="en-US" dirty="0" smtClean="0"/>
              <a:t> throughout the design process in order to check progress and validity of the creative work.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1945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Design Brief</a:t>
            </a:r>
          </a:p>
        </p:txBody>
      </p:sp>
      <p:sp>
        <p:nvSpPr>
          <p:cNvPr id="2457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1.2 – Design Brief GTT</a:t>
            </a: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6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9E7D-FE01-44EE-9807-6AED34530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51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9847-4DD6-4613-BE19-D580269F2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6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F256-9A9B-42CF-A7EC-5D575C09E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277B-222A-4BDC-8B47-AB377CD73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AC8F8-E538-4F70-8C46-FB4BA98F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7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17C5B-5A9B-4521-9D9C-DB2704A6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21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0BC44-3C57-44FC-8E9C-D68F45515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3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ECA80-590E-4C5E-A0DF-F60B0E7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2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6875-ADE5-489C-9130-7B9D9478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9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44CD6-FE86-42EF-9895-EA7ABBEC8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015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8996D-7718-4C3B-91B0-53A9CC6E1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7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3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30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19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7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LTW_Logo_Print Fina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3" y="441325"/>
            <a:ext cx="6400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55335D-C6A1-4AE7-BDA7-04A582771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86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Brief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69342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2011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Introduction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91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0188" y="1989138"/>
            <a:ext cx="2830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4000"/>
              <a:t>Constraints</a:t>
            </a:r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 flipH="1" flipV="1">
            <a:off x="2954338" y="2536825"/>
            <a:ext cx="1430337" cy="14843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4395788" y="4032250"/>
            <a:ext cx="4079875" cy="1020763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82563" y="2719388"/>
            <a:ext cx="34718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Constraints</a:t>
            </a:r>
            <a:r>
              <a:rPr lang="en-US" sz="2400" dirty="0"/>
              <a:t> can be thought of as guidelines that must be followed or rules that must not be broken. Examples: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Time		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Budget	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400" dirty="0"/>
              <a:t>Physical Attributes (size, weight, color, etc.)</a:t>
            </a:r>
          </a:p>
          <a:p>
            <a:pPr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1714500" y="4724400"/>
            <a:ext cx="17002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Safety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/>
              <a:t>Codes</a:t>
            </a:r>
          </a:p>
          <a:p>
            <a:pPr eaLnBrk="1" hangingPunct="1"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7714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74638" y="3248025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4000"/>
              <a:t>Deliverables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 flipH="1" flipV="1">
            <a:off x="3340100" y="3813175"/>
            <a:ext cx="1138238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4356100" y="5322888"/>
            <a:ext cx="4114800" cy="111283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65125" y="4095750"/>
            <a:ext cx="35194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386B"/>
                </a:solidFill>
              </a:rPr>
              <a:t>Deliverables</a:t>
            </a:r>
            <a:r>
              <a:rPr lang="en-US" sz="2400"/>
              <a:t> are the end product(s) that the engineer/designer and client decide are appropriate for this design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9100" y="1216025"/>
            <a:ext cx="86868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One way to define the problem is through the use of a </a:t>
            </a:r>
            <a:r>
              <a:rPr lang="en-US" sz="36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design brief</a:t>
            </a:r>
            <a:r>
              <a:rPr lang="en-US" sz="3600" dirty="0">
                <a:solidFill>
                  <a:srgbClr val="00386B"/>
                </a:solidFill>
                <a:cs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  <a:defRPr/>
            </a:pPr>
            <a:r>
              <a:rPr lang="en-US" sz="3600" dirty="0">
                <a:cs typeface="Times New Roman" pitchFamily="18" charset="0"/>
              </a:rPr>
              <a:t>This concise document (no more than one page) identifies the client, clearly states his/her problem or need, details the degree to which the engineer will carry out the solution, and lists the rules and limits within which the engineer must perform.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1406525"/>
            <a:ext cx="385445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design brief</a:t>
            </a:r>
            <a:r>
              <a:rPr lang="en-US" sz="2800" dirty="0">
                <a:solidFill>
                  <a:srgbClr val="00386B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serves as an agreement between the client and the engineer. </a:t>
            </a:r>
          </a:p>
          <a:p>
            <a:pPr>
              <a:spcBef>
                <a:spcPct val="50000"/>
              </a:spcBef>
              <a:defRPr/>
            </a:pPr>
            <a:endParaRPr lang="en-US" sz="40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40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355600"/>
            <a:ext cx="373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Brief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5067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01775"/>
            <a:ext cx="8305800" cy="1143000"/>
            <a:chOff x="144" y="1056"/>
            <a:chExt cx="5232" cy="720"/>
          </a:xfrm>
        </p:grpSpPr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144" y="1334"/>
              <a:ext cx="158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The Client</a:t>
              </a:r>
            </a:p>
          </p:txBody>
        </p:sp>
        <p:grpSp>
          <p:nvGrpSpPr>
            <p:cNvPr id="6150" name="Group 5"/>
            <p:cNvGrpSpPr>
              <a:grpSpLocks/>
            </p:cNvGrpSpPr>
            <p:nvPr/>
          </p:nvGrpSpPr>
          <p:grpSpPr bwMode="auto">
            <a:xfrm>
              <a:off x="1728" y="1056"/>
              <a:ext cx="3648" cy="480"/>
              <a:chOff x="1728" y="1056"/>
              <a:chExt cx="3648" cy="480"/>
            </a:xfrm>
          </p:grpSpPr>
          <p:sp>
            <p:nvSpPr>
              <p:cNvPr id="6151" name="Line 6"/>
              <p:cNvSpPr>
                <a:spLocks noChangeShapeType="1"/>
              </p:cNvSpPr>
              <p:nvPr/>
            </p:nvSpPr>
            <p:spPr bwMode="auto">
              <a:xfrm flipH="1">
                <a:off x="1728" y="1152"/>
                <a:ext cx="1056" cy="384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Rectangle 7"/>
              <p:cNvSpPr>
                <a:spLocks noChangeArrowheads="1"/>
              </p:cNvSpPr>
              <p:nvPr/>
            </p:nvSpPr>
            <p:spPr bwMode="auto">
              <a:xfrm>
                <a:off x="2784" y="1056"/>
                <a:ext cx="2592" cy="192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49250" y="3227388"/>
            <a:ext cx="34702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client</a:t>
            </a:r>
            <a:r>
              <a:rPr lang="en-US" sz="2400" dirty="0"/>
              <a:t> is usually a person, company, organization, or target consumer group whose problem requires the talents of an engineer or designer to develop a physical solution.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265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763713"/>
            <a:ext cx="8458200" cy="1025525"/>
            <a:chOff x="48" y="1138"/>
            <a:chExt cx="5328" cy="646"/>
          </a:xfrm>
        </p:grpSpPr>
        <p:sp>
          <p:nvSpPr>
            <p:cNvPr id="7173" name="Text Box 4"/>
            <p:cNvSpPr txBox="1">
              <a:spLocks noChangeArrowheads="1"/>
            </p:cNvSpPr>
            <p:nvPr/>
          </p:nvSpPr>
          <p:spPr bwMode="auto">
            <a:xfrm>
              <a:off x="48" y="1342"/>
              <a:ext cx="20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The Designer</a:t>
              </a:r>
            </a:p>
          </p:txBody>
        </p:sp>
        <p:sp>
          <p:nvSpPr>
            <p:cNvPr id="7174" name="Line 5"/>
            <p:cNvSpPr>
              <a:spLocks noChangeShapeType="1"/>
            </p:cNvSpPr>
            <p:nvPr/>
          </p:nvSpPr>
          <p:spPr bwMode="auto">
            <a:xfrm flipH="1">
              <a:off x="2160" y="1208"/>
              <a:ext cx="624" cy="38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6"/>
            <p:cNvSpPr>
              <a:spLocks noChangeArrowheads="1"/>
            </p:cNvSpPr>
            <p:nvPr/>
          </p:nvSpPr>
          <p:spPr bwMode="auto">
            <a:xfrm>
              <a:off x="2784" y="1138"/>
              <a:ext cx="2592" cy="19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12725" y="2746375"/>
            <a:ext cx="3517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designer</a:t>
            </a:r>
            <a:r>
              <a:rPr lang="en-US" sz="2400" dirty="0"/>
              <a:t> is the creative problem- solver.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748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38" y="1619250"/>
            <a:ext cx="8077200" cy="1487488"/>
            <a:chOff x="288" y="1086"/>
            <a:chExt cx="5088" cy="937"/>
          </a:xfrm>
        </p:grpSpPr>
        <p:sp>
          <p:nvSpPr>
            <p:cNvPr id="8197" name="Text Box 4"/>
            <p:cNvSpPr txBox="1">
              <a:spLocks noChangeArrowheads="1"/>
            </p:cNvSpPr>
            <p:nvPr/>
          </p:nvSpPr>
          <p:spPr bwMode="auto">
            <a:xfrm>
              <a:off x="288" y="1086"/>
              <a:ext cx="15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Problem Statement</a:t>
              </a:r>
            </a:p>
          </p:txBody>
        </p:sp>
        <p:sp>
          <p:nvSpPr>
            <p:cNvPr id="8198" name="Line 5"/>
            <p:cNvSpPr>
              <a:spLocks noChangeShapeType="1"/>
            </p:cNvSpPr>
            <p:nvPr/>
          </p:nvSpPr>
          <p:spPr bwMode="auto">
            <a:xfrm flipH="1" flipV="1">
              <a:off x="1920" y="1336"/>
              <a:ext cx="864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2784" y="1351"/>
              <a:ext cx="2592" cy="672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612775" y="3354388"/>
            <a:ext cx="27289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</a:t>
            </a:r>
            <a:r>
              <a:rPr lang="en-US" sz="2400" b="1" i="1">
                <a:solidFill>
                  <a:srgbClr val="00386B"/>
                </a:solidFill>
              </a:rPr>
              <a:t>problem statement</a:t>
            </a:r>
            <a:r>
              <a:rPr lang="en-US" sz="2400">
                <a:solidFill>
                  <a:srgbClr val="00386B"/>
                </a:solidFill>
              </a:rPr>
              <a:t> </a:t>
            </a:r>
            <a:r>
              <a:rPr lang="en-US" sz="2400"/>
              <a:t>clearly and concisely identifies the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6200" y="1355725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/>
              <a:t>Example of a </a:t>
            </a:r>
            <a:r>
              <a:rPr lang="en-US" sz="4000" i="1">
                <a:solidFill>
                  <a:srgbClr val="006600"/>
                </a:solidFill>
              </a:rPr>
              <a:t>good </a:t>
            </a:r>
            <a:r>
              <a:rPr lang="en-US" sz="4000" i="1"/>
              <a:t>problem statement: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 Statement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600"/>
            <a:ext cx="8382000" cy="4495800"/>
            <a:chOff x="288" y="1344"/>
            <a:chExt cx="5280" cy="2832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88" y="1344"/>
              <a:ext cx="5280" cy="2832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84" y="1382"/>
              <a:ext cx="5136" cy="2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6600"/>
                  </a:solidFill>
                </a:rPr>
                <a:t>My school locker is a mess. I can never find a pen, pencil, or calculator. My homework is always getting lost; my lunch gets crushed under a sea of books and binders. Because of the clutter, it is hard to close my locker door completely.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2312"/>
            <a:ext cx="4686241" cy="6152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3388" y="2136775"/>
            <a:ext cx="8066087" cy="1908175"/>
            <a:chOff x="288" y="1464"/>
            <a:chExt cx="5081" cy="1202"/>
          </a:xfrm>
        </p:grpSpPr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288" y="1464"/>
              <a:ext cx="158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sz="4000"/>
                <a:t>Design Statement</a:t>
              </a:r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 flipH="1" flipV="1">
              <a:off x="1920" y="1704"/>
              <a:ext cx="864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2777" y="2053"/>
              <a:ext cx="2592" cy="613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66713" y="3757613"/>
            <a:ext cx="34623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/>
              <a:t>The </a:t>
            </a:r>
            <a:r>
              <a:rPr lang="en-US" sz="2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statement</a:t>
            </a:r>
            <a:r>
              <a:rPr lang="en-US" sz="2400" dirty="0">
                <a:solidFill>
                  <a:srgbClr val="00386B"/>
                </a:solidFill>
              </a:rPr>
              <a:t> </a:t>
            </a:r>
            <a:r>
              <a:rPr lang="en-US" sz="2400" dirty="0"/>
              <a:t>challenges the engineer to take action to address the need and to solve the problem.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431925"/>
            <a:ext cx="861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/>
              <a:t>Example of a </a:t>
            </a:r>
            <a:r>
              <a:rPr lang="en-US" sz="4000" i="1">
                <a:solidFill>
                  <a:srgbClr val="006600"/>
                </a:solidFill>
              </a:rPr>
              <a:t>good </a:t>
            </a:r>
            <a:r>
              <a:rPr lang="en-US" sz="4000" i="1"/>
              <a:t>design statement: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" y="3810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i="1" dirty="0">
                <a:solidFill>
                  <a:srgbClr val="00386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Statement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19400"/>
            <a:ext cx="8237538" cy="2736850"/>
            <a:chOff x="288" y="1776"/>
            <a:chExt cx="5280" cy="2208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288" y="1776"/>
              <a:ext cx="5280" cy="2208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84" y="1872"/>
              <a:ext cx="5088" cy="1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solidFill>
                    <a:srgbClr val="006600"/>
                  </a:solidFill>
                </a:rPr>
                <a:t>Design, model, and test a high school locker organization system that will neatly contain items commonly used and kept at school.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gineeringCurriculum">
  <a:themeElements>
    <a:clrScheme name="Engineering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gineering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gineering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gineering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gineering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495</Words>
  <Application>Microsoft Office PowerPoint</Application>
  <PresentationFormat>On-screen Show (4:3)</PresentationFormat>
  <Paragraphs>63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EngineeringCurriculum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Brief</dc:title>
  <dc:subject>GTT - Lesson 1.2 - Design and Modeling</dc:subject>
  <dc:creator>GTT Revision Team</dc:creator>
  <cp:lastModifiedBy>Curriculum Laptop</cp:lastModifiedBy>
  <cp:revision>26</cp:revision>
  <dcterms:created xsi:type="dcterms:W3CDTF">2008-05-21T19:49:46Z</dcterms:created>
  <dcterms:modified xsi:type="dcterms:W3CDTF">2014-03-19T15:24:06Z</dcterms:modified>
</cp:coreProperties>
</file>